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custDataLst>
    <p:tags r:id="rId10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4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94A-06FF-4F56-8E84-F914AD5AB033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991-FA69-46EB-91F3-24370C1F72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94A-06FF-4F56-8E84-F914AD5AB033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991-FA69-46EB-91F3-24370C1F72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94A-06FF-4F56-8E84-F914AD5AB033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991-FA69-46EB-91F3-24370C1F72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94A-06FF-4F56-8E84-F914AD5AB033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991-FA69-46EB-91F3-24370C1F72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94A-06FF-4F56-8E84-F914AD5AB033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991-FA69-46EB-91F3-24370C1F72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94A-06FF-4F56-8E84-F914AD5AB033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991-FA69-46EB-91F3-24370C1F72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94A-06FF-4F56-8E84-F914AD5AB033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991-FA69-46EB-91F3-24370C1F72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94A-06FF-4F56-8E84-F914AD5AB033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991-FA69-46EB-91F3-24370C1F72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94A-06FF-4F56-8E84-F914AD5AB033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991-FA69-46EB-91F3-24370C1F72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94A-06FF-4F56-8E84-F914AD5AB033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991-FA69-46EB-91F3-24370C1F72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94A-06FF-4F56-8E84-F914AD5AB033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991-FA69-46EB-91F3-24370C1F72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A94A-06FF-4F56-8E84-F914AD5AB033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A3991-FA69-46EB-91F3-24370C1F72BC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848872" cy="52528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/>
          <p:cNvSpPr txBox="1"/>
          <p:nvPr/>
        </p:nvSpPr>
        <p:spPr>
          <a:xfrm>
            <a:off x="1835696" y="1052736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OXIGÉN</a:t>
            </a:r>
          </a:p>
        </p:txBody>
      </p:sp>
      <p:sp>
        <p:nvSpPr>
          <p:cNvPr id="7" name="Mosolygó arc 6"/>
          <p:cNvSpPr/>
          <p:nvPr/>
        </p:nvSpPr>
        <p:spPr>
          <a:xfrm>
            <a:off x="3707904" y="2636912"/>
            <a:ext cx="1944216" cy="21602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Fotoszintézis</a:t>
            </a:r>
          </a:p>
        </p:txBody>
      </p:sp>
      <p:sp>
        <p:nvSpPr>
          <p:cNvPr id="4" name="Téglalap 3"/>
          <p:cNvSpPr/>
          <p:nvPr/>
        </p:nvSpPr>
        <p:spPr>
          <a:xfrm>
            <a:off x="1043608" y="1412776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fotoszintézis során tiszta, belélegezhető oxigén keletkezik. </a:t>
            </a:r>
          </a:p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Tehát miközben a széndioxid felhasználásával az fák hozzájárulnak a szén megkötéséhez, oxigént is termelnek, amivel az óceánokban élő algák mellett ők biztosítják a földi létezéshez szükséges oxigén jelentős részét. </a:t>
            </a:r>
          </a:p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Fontos szempont az is, hogy a fák által termelt tiszta levegő a légkör legalsó, néhány száz méteres rétegében keletkezik, hiszen ugyanitt keletkezik a légszennyezés mintegy 70%-a, ami így a növényzet segítségével hatékonyan ellensúlyozható.</a:t>
            </a: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fák hozzájárulnak az élhető környezet megteremtéséhez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endParaRPr lang="hu-HU" dirty="0"/>
          </a:p>
          <a:p>
            <a:pPr fontAlgn="base"/>
            <a:r>
              <a:rPr lang="hu-HU" dirty="0"/>
              <a:t>a fák lombja megszűri a levegőt, képes megkötni a szennyező anyagok nagy részét;</a:t>
            </a:r>
          </a:p>
          <a:p>
            <a:pPr fontAlgn="base"/>
            <a:r>
              <a:rPr lang="hu-HU" dirty="0"/>
              <a:t>egyetlen középkorú fa a lombjával évente több száz kilónyi szennyező port fog fel;</a:t>
            </a:r>
          </a:p>
          <a:p>
            <a:pPr fontAlgn="base"/>
            <a:r>
              <a:rPr lang="hu-HU" dirty="0"/>
              <a:t>a települések környezetében fontos a fák zajvédő hatása, </a:t>
            </a:r>
          </a:p>
          <a:p>
            <a:pPr fontAlgn="base"/>
            <a:r>
              <a:rPr lang="hu-HU" dirty="0"/>
              <a:t>édenek  , például az erős szél ellen.</a:t>
            </a:r>
          </a:p>
          <a:p>
            <a:pPr fontAlgn="base">
              <a:buNone/>
            </a:pPr>
            <a:endParaRPr lang="hu-HU" dirty="0"/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Figyelj oda és vigyázz a fákra, mert segítenek a klímaváltozás elleni küzdelemben!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1026" name="Picture 2" descr="C:\Users\Plámenné\Desktop\Haller_park_tavasszal._-_Középső-Ferencvá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472" y="1988840"/>
            <a:ext cx="6925056" cy="4037056"/>
          </a:xfrm>
          <a:prstGeom prst="rect">
            <a:avLst/>
          </a:prstGeom>
          <a:noFill/>
        </p:spPr>
      </p:pic>
      <p:sp>
        <p:nvSpPr>
          <p:cNvPr id="5" name="Szív 4"/>
          <p:cNvSpPr/>
          <p:nvPr/>
        </p:nvSpPr>
        <p:spPr>
          <a:xfrm>
            <a:off x="3923928" y="3789040"/>
            <a:ext cx="2232248" cy="18002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Tóth Kálmán utca  illegális szemét lerakó milyen kárt okoz</a:t>
            </a:r>
          </a:p>
        </p:txBody>
      </p:sp>
      <p:pic>
        <p:nvPicPr>
          <p:cNvPr id="2051" name="Picture 3" descr="C:\Users\Plámenné\Desktop\klima_ikon_ember-300x3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6"/>
            <a:ext cx="4320480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fontAlgn="base"/>
            <a:r>
              <a:rPr lang="hu-HU" dirty="0">
                <a:latin typeface="Times New Roman" pitchFamily="18" charset="0"/>
                <a:cs typeface="Times New Roman" pitchFamily="18" charset="0"/>
              </a:rPr>
              <a:t>Nem dughatjuk a homokba a fejünket, nem tehetünk úgy, mintha rajtunk nem múlna semmi a sok kutya ürülék , cigaretta csikk, építési törmelék mind befolyásolja az itt élő fák életét.</a:t>
            </a:r>
          </a:p>
          <a:p>
            <a:pPr fontAlgn="base"/>
            <a:r>
              <a:rPr lang="hu-HU" dirty="0">
                <a:latin typeface="Times New Roman" pitchFamily="18" charset="0"/>
                <a:cs typeface="Times New Roman" pitchFamily="18" charset="0"/>
              </a:rPr>
              <a:t> Az illegális hulladéklerakással szennyezett talaj termő- és vízmegtartó képessége csökken;</a:t>
            </a:r>
          </a:p>
          <a:p>
            <a:pPr fontAlgn="base"/>
            <a:r>
              <a:rPr lang="hu-HU" dirty="0">
                <a:latin typeface="Times New Roman" pitchFamily="18" charset="0"/>
                <a:cs typeface="Times New Roman" pitchFamily="18" charset="0"/>
              </a:rPr>
              <a:t>Cigaretta csikkben található káros anyagok bekerülnek a talajba mikor esik az eső.</a:t>
            </a:r>
          </a:p>
          <a:p>
            <a:pPr fontAlgn="base"/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hu-HU" dirty="0"/>
              <a:t>A kutyaürülék   nem csak a növényekre káros hanem az emberre is.</a:t>
            </a:r>
          </a:p>
          <a:p>
            <a:r>
              <a:rPr lang="hu-HU" dirty="0"/>
              <a:t>A kutyaürülék   annak petéket is tartalmazó pora gyakorlatilag beteríti a parkokat, a játszótereket, a járdákat.</a:t>
            </a:r>
          </a:p>
          <a:p>
            <a:r>
              <a:rPr lang="hu-HU" dirty="0"/>
              <a:t> Jut belőle természetesen kedvenceink szőrére, nyálába is, így szinte mindenhol találkozhatunk vele. </a:t>
            </a: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Szemlélet váltásra van szükség  mert csak így tudjuk megóvni környezetünket!</a:t>
            </a:r>
          </a:p>
          <a:p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Vége </a:t>
            </a:r>
          </a:p>
          <a:p>
            <a:pPr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Készítette: Szeles Katalin 8. osztály</a:t>
            </a:r>
          </a:p>
          <a:p>
            <a:pPr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József Attila Általános Iskola és AMI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XBITLP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156</TotalTime>
  <Words>289</Words>
  <Application>Microsoft Office PowerPoint</Application>
  <PresentationFormat>Diavetítés a képernyőre (4:3 oldalarány)</PresentationFormat>
  <Paragraphs>25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Office-téma</vt:lpstr>
      <vt:lpstr>PowerPoint-bemutató</vt:lpstr>
      <vt:lpstr>Fotoszintézis</vt:lpstr>
      <vt:lpstr>A fák hozzájárulnak az élhető környezet megteremtéséhez</vt:lpstr>
      <vt:lpstr>Figyelj oda és vigyázz a fákra, mert segítenek a klímaváltozás elleni küzdelemben!</vt:lpstr>
      <vt:lpstr>Tóth Kálmán utca  illegális szemét lerakó milyen kárt okoz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Gencsev Plámenné</dc:creator>
  <cp:lastModifiedBy>tanar</cp:lastModifiedBy>
  <cp:revision>3</cp:revision>
  <dcterms:created xsi:type="dcterms:W3CDTF">2021-01-30T08:14:09Z</dcterms:created>
  <dcterms:modified xsi:type="dcterms:W3CDTF">2021-02-01T14:07:13Z</dcterms:modified>
</cp:coreProperties>
</file>