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77698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02357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34194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132675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26002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08778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068853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24051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05075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2994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17192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12531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203068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70446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308703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44901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BEC2-DAAB-4DBC-B701-B95A750B05DD}" type="datetimeFigureOut">
              <a:rPr lang="hu-HU" smtClean="0"/>
              <a:t>2021. 02. 01.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4F118D-A6A6-42F0-912C-B93FA3ADE7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hu-HU" dirty="0"/>
              <a:t>A szénmegkötése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Plámenné\Desktop\1628918_eUA-TWxL9YzQLt1_T0wQD8q8GubfavQuOFtVY78Te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912768" cy="5616624"/>
          </a:xfrm>
          <a:prstGeom prst="rect">
            <a:avLst/>
          </a:prstGeom>
          <a:noFill/>
        </p:spPr>
      </p:pic>
      <p:pic>
        <p:nvPicPr>
          <p:cNvPr id="1027" name="Picture 3" descr="C:\Users\Plámenné\Desktop\klima_ikon_co2-30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2592288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fontAlgn="base"/>
            <a:r>
              <a:rPr lang="hu-HU" dirty="0">
                <a:latin typeface="Times New Roman" pitchFamily="18" charset="0"/>
                <a:cs typeface="Times New Roman" pitchFamily="18" charset="0"/>
              </a:rPr>
              <a:t>A klímaváltozás kiváltó okai között kiemelkedő szerepe van a fosszilis energiahordozók eltüzelésének, mely eredményeként a földi légkör széndioxid tartalma is folyamatosan növekszik.</a:t>
            </a:r>
          </a:p>
          <a:p>
            <a:pPr fontAlgn="base"/>
            <a:r>
              <a:rPr lang="hu-HU" dirty="0">
                <a:latin typeface="Times New Roman" pitchFamily="18" charset="0"/>
                <a:cs typeface="Times New Roman" pitchFamily="18" charset="0"/>
              </a:rPr>
              <a:t>A világ erdei több mint 650 milliárd tonna szenet raktároznak, aminek 44%-a élő biomasszában, 11%-a holt faanyagban és az alomban, míg 45%-a az erdő talajában raktározódik.</a:t>
            </a:r>
          </a:p>
          <a:p>
            <a:endParaRPr lang="hu-HU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Vágóhíd lakópark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Az Átmeneti zónában is a levegő tisztaságát, megkötött szén mennyiségét újabb parkok telepítésével hatékonyan és gyorsan növelhető, lenne.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 A Vágóhíd utcai lakóparknál is fontos lenne focipálya nagyságú park és a házak között fák.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Mert egy focipályányi park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4-5 tonna széndioxidot használ fel a vegetációs időszak alatt.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Árnyék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A fák árnyalásukkal és párologtatásukkal is hatnak a környezetükre.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 Egyetlen középkorú fa például 4-5 köbméter vizet párologtat el és juttat a környezetbe.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Mivel folyamatosan emelkedik nyáron a hőmérséklet egyre fontosabbak a parkok a nagy városokban</a:t>
            </a:r>
            <a:r>
              <a:rPr lang="hu-HU" dirty="0"/>
              <a:t>.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Miért is fontosak a parkok?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A parkok  nyáron hatékonyan csökkentik a hőmérsékletet, ami különösen  fontos lehet azon a területen ahogy lakóparkok épülnek.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 A növényekből származó párás levegő nehezebb, ezért folyamatosan cserélődik a felmelegedett levegővel, és így szél keletkezik. 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Ez a szél nemcsak hűt, hanem szellőztet is, megtisztít a portól és egyéb szennyeződésektől.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Készítette: Csinos Boglárka</a:t>
            </a:r>
          </a:p>
          <a:p>
            <a:r>
              <a:rPr lang="hu-HU" dirty="0"/>
              <a:t>József Attila Általános Iskola és AMI</a:t>
            </a:r>
          </a:p>
          <a:p>
            <a:endParaRPr lang="hu-HU" dirty="0"/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YKVCSL"/>
</p:tagLst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232</Words>
  <Application>Microsoft Office PowerPoint</Application>
  <PresentationFormat>Diavetítés a képernyőre (4:3 oldalarány)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Dimenzió</vt:lpstr>
      <vt:lpstr>A szénmegkötése</vt:lpstr>
      <vt:lpstr>PowerPoint-bemutató</vt:lpstr>
      <vt:lpstr>Vágóhíd lakópark</vt:lpstr>
      <vt:lpstr>Árnyék</vt:lpstr>
      <vt:lpstr> Miért is fontosak a parkok? </vt:lpstr>
      <vt:lpstr>Vége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szénmegkötése</dc:title>
  <dc:creator>Gencsev Plámenné</dc:creator>
  <cp:lastModifiedBy>tanar</cp:lastModifiedBy>
  <cp:revision>2</cp:revision>
  <dcterms:created xsi:type="dcterms:W3CDTF">2021-01-30T10:50:14Z</dcterms:created>
  <dcterms:modified xsi:type="dcterms:W3CDTF">2021-02-01T14:04:17Z</dcterms:modified>
</cp:coreProperties>
</file>